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65"/>
  </p:normalViewPr>
  <p:slideViewPr>
    <p:cSldViewPr snapToGrid="0">
      <p:cViewPr varScale="1">
        <p:scale>
          <a:sx n="83" d="100"/>
          <a:sy n="83" d="100"/>
        </p:scale>
        <p:origin x="43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9CBC0-6EE0-4703-8E1C-808A35B8EB46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0EBED2-1AC5-4263-9666-8C0219619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92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EBED2-1AC5-4263-9666-8C0219619F3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435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04780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79640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61033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829205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858364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776330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20828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66841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425481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969481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587446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00379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204660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821006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x-non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C8B56B3-D911-894F-A61E-8DFDAC7CDF0B}" type="datetimeFigureOut">
              <a:rPr lang="x-none" smtClean="0"/>
              <a:t>11/4/2022</a:t>
            </a:fld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235CB122-5507-3848-92D8-7648062B707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089350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23E17B-EFCA-06FF-35CC-EE106D6D42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976" y="-565391"/>
            <a:ext cx="10572000" cy="2971051"/>
          </a:xfrm>
        </p:spPr>
        <p:txBody>
          <a:bodyPr/>
          <a:lstStyle/>
          <a:p>
            <a:r>
              <a:rPr lang="x-none" dirty="0"/>
              <a:t>3D C</a:t>
            </a:r>
            <a:r>
              <a:rPr lang="en-US" dirty="0"/>
              <a:t>a</a:t>
            </a:r>
            <a:r>
              <a:rPr lang="x-none" dirty="0"/>
              <a:t>r Animation Video using Blender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0F52268-2C1F-CA32-37BD-1CF37985BB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344" y="5001768"/>
            <a:ext cx="4147762" cy="1688211"/>
          </a:xfrm>
          <a:noFill/>
        </p:spPr>
        <p:txBody>
          <a:bodyPr>
            <a:normAutofit/>
          </a:bodyPr>
          <a:lstStyle/>
          <a:p>
            <a:r>
              <a:rPr lang="x-none" sz="2400" b="1" u="sng" dirty="0"/>
              <a:t>PRESENTED BY :</a:t>
            </a:r>
          </a:p>
          <a:p>
            <a:r>
              <a:rPr lang="x-none" sz="2400" dirty="0"/>
              <a:t>NAME: NITA CHAND </a:t>
            </a:r>
          </a:p>
          <a:p>
            <a:r>
              <a:rPr lang="x-none" sz="2400" dirty="0" smtClean="0"/>
              <a:t>ST</a:t>
            </a:r>
            <a:r>
              <a:rPr lang="en-US" sz="2400" dirty="0" smtClean="0"/>
              <a:t>UD</a:t>
            </a:r>
            <a:r>
              <a:rPr lang="x-none" sz="2400" dirty="0" smtClean="0"/>
              <a:t>E</a:t>
            </a:r>
            <a:r>
              <a:rPr lang="en-US" sz="2400" dirty="0"/>
              <a:t>N</a:t>
            </a:r>
            <a:r>
              <a:rPr lang="x-none" sz="2400" dirty="0" smtClean="0"/>
              <a:t>T </a:t>
            </a:r>
            <a:r>
              <a:rPr lang="x-none" sz="2400" dirty="0"/>
              <a:t>ID: </a:t>
            </a:r>
            <a:r>
              <a:rPr lang="en-US" sz="2400" dirty="0" smtClean="0"/>
              <a:t>2024100</a:t>
            </a:r>
            <a:endParaRPr lang="x-none" sz="24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C8B07CB-FF8D-0109-A5C4-B0EE6380E587}"/>
              </a:ext>
            </a:extLst>
          </p:cNvPr>
          <p:cNvSpPr txBox="1"/>
          <p:nvPr/>
        </p:nvSpPr>
        <p:spPr>
          <a:xfrm>
            <a:off x="6693407" y="6296539"/>
            <a:ext cx="5498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 smtClean="0"/>
              <a:t>PRESENTED TO</a:t>
            </a:r>
            <a:r>
              <a:rPr lang="x-none" sz="2400" dirty="0" smtClean="0"/>
              <a:t>: </a:t>
            </a:r>
            <a:r>
              <a:rPr lang="en-US" sz="2400" dirty="0" smtClean="0"/>
              <a:t>Prof. Grace Kennedy</a:t>
            </a:r>
            <a:endParaRPr lang="x-none" sz="2400" dirty="0"/>
          </a:p>
        </p:txBody>
      </p:sp>
    </p:spTree>
    <p:extLst>
      <p:ext uri="{BB962C8B-B14F-4D97-AF65-F5344CB8AC3E}">
        <p14:creationId xmlns:p14="http://schemas.microsoft.com/office/powerpoint/2010/main" val="312427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E5F14A7-51CE-487D-D107-F9780373D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Rendered image of car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7A9E9564-7F91-590F-7105-1AFA12A566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0639" y="2222500"/>
            <a:ext cx="8695380" cy="4188312"/>
          </a:xfrm>
        </p:spPr>
      </p:pic>
    </p:spTree>
    <p:extLst>
      <p:ext uri="{BB962C8B-B14F-4D97-AF65-F5344CB8AC3E}">
        <p14:creationId xmlns:p14="http://schemas.microsoft.com/office/powerpoint/2010/main" val="1274406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39D62A7-4CC7-553E-0A6C-5C129821B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Output</a:t>
            </a:r>
          </a:p>
        </p:txBody>
      </p:sp>
      <p:pic>
        <p:nvPicPr>
          <p:cNvPr id="4" name="render0001-0250.mp4">
            <a:hlinkClick r:id="" action="ppaction://media"/>
            <a:extLst>
              <a:ext uri="{FF2B5EF4-FFF2-40B4-BE49-F238E27FC236}">
                <a16:creationId xmlns="" xmlns:a16="http://schemas.microsoft.com/office/drawing/2014/main" id="{946F6FC9-0742-6524-A243-56F1DD10F30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47043" y="1922767"/>
            <a:ext cx="7718651" cy="4341623"/>
          </a:xfrm>
        </p:spPr>
      </p:pic>
    </p:spTree>
    <p:extLst>
      <p:ext uri="{BB962C8B-B14F-4D97-AF65-F5344CB8AC3E}">
        <p14:creationId xmlns:p14="http://schemas.microsoft.com/office/powerpoint/2010/main" val="2366616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3CA8C2B-2C36-D534-59F4-06823A56D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04988" y="8205301"/>
            <a:ext cx="10571998" cy="970450"/>
          </a:xfrm>
        </p:spPr>
        <p:txBody>
          <a:bodyPr/>
          <a:lstStyle/>
          <a:p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030FB1F-5723-E4B7-BCBB-4177DC0B6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1193587"/>
            <a:ext cx="10554574" cy="363651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x-none" sz="6600" dirty="0"/>
              <a:t>THANK YOU….</a:t>
            </a:r>
          </a:p>
        </p:txBody>
      </p:sp>
    </p:spTree>
    <p:extLst>
      <p:ext uri="{BB962C8B-B14F-4D97-AF65-F5344CB8AC3E}">
        <p14:creationId xmlns:p14="http://schemas.microsoft.com/office/powerpoint/2010/main" val="259313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FF39FF7-DE74-B808-3E54-65887873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BDCD487-A3DC-7423-B307-F7E8BF2C3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x-none" dirty="0" smtClean="0"/>
              <a:t>Introd</a:t>
            </a:r>
            <a:r>
              <a:rPr lang="en-US" dirty="0" err="1" smtClean="0"/>
              <a:t>uc</a:t>
            </a:r>
            <a:r>
              <a:rPr lang="x-none" dirty="0" smtClean="0"/>
              <a:t>tion</a:t>
            </a:r>
            <a:endParaRPr lang="x-none" dirty="0"/>
          </a:p>
          <a:p>
            <a:r>
              <a:rPr lang="x-none" dirty="0"/>
              <a:t>Used Tools</a:t>
            </a:r>
          </a:p>
          <a:p>
            <a:r>
              <a:rPr lang="x-none" dirty="0"/>
              <a:t>Wireframe</a:t>
            </a:r>
          </a:p>
          <a:p>
            <a:r>
              <a:rPr lang="x-none" dirty="0" smtClean="0"/>
              <a:t>Sol</a:t>
            </a:r>
            <a:r>
              <a:rPr lang="en-US" dirty="0" err="1" smtClean="0"/>
              <a:t>i</a:t>
            </a:r>
            <a:r>
              <a:rPr lang="x-none" dirty="0" smtClean="0"/>
              <a:t>d </a:t>
            </a:r>
            <a:r>
              <a:rPr lang="x-none" dirty="0"/>
              <a:t>view</a:t>
            </a:r>
          </a:p>
          <a:p>
            <a:r>
              <a:rPr lang="x-none" dirty="0"/>
              <a:t>Rendered view</a:t>
            </a:r>
          </a:p>
          <a:p>
            <a:r>
              <a:rPr lang="x-none" dirty="0"/>
              <a:t>Output </a:t>
            </a:r>
          </a:p>
        </p:txBody>
      </p:sp>
    </p:spTree>
    <p:extLst>
      <p:ext uri="{BB962C8B-B14F-4D97-AF65-F5344CB8AC3E}">
        <p14:creationId xmlns:p14="http://schemas.microsoft.com/office/powerpoint/2010/main" val="80543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7EA5DD-4F60-712F-4788-E754AA9DA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2D04C20-FC26-1DD9-61E9-06B9B7EE2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x-none" dirty="0"/>
              <a:t>3D animation video</a:t>
            </a:r>
          </a:p>
          <a:p>
            <a:r>
              <a:rPr lang="x-none" dirty="0"/>
              <a:t>Using 3d car and bridge </a:t>
            </a:r>
          </a:p>
          <a:p>
            <a:r>
              <a:rPr lang="en-US" dirty="0"/>
              <a:t>H</a:t>
            </a:r>
            <a:r>
              <a:rPr lang="x-none" dirty="0"/>
              <a:t>aving environment texture by using poly heaven tool</a:t>
            </a:r>
          </a:p>
          <a:p>
            <a:r>
              <a:rPr lang="x-none" dirty="0"/>
              <a:t>Adjusting the angle of camera to show the different view</a:t>
            </a:r>
          </a:p>
          <a:p>
            <a:pPr marL="0" indent="0">
              <a:buNone/>
            </a:pP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65972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E2A717D-ED4B-9A93-60FA-2F5412D70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Used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A3E78FC-D327-34B3-0EFE-E9513BF97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x-none" dirty="0"/>
              <a:t>Polyheaven: </a:t>
            </a:r>
          </a:p>
          <a:p>
            <a:pPr lvl="1">
              <a:buFont typeface="Wingdings" pitchFamily="2" charset="2"/>
              <a:buChar char="Ø"/>
            </a:pPr>
            <a:r>
              <a:rPr lang="x-none" dirty="0"/>
              <a:t>It is used to make environment texture</a:t>
            </a:r>
          </a:p>
          <a:p>
            <a:pPr lvl="1">
              <a:buFont typeface="Wingdings" pitchFamily="2" charset="2"/>
              <a:buChar char="Ø"/>
            </a:pPr>
            <a:r>
              <a:rPr lang="x-none" dirty="0"/>
              <a:t>Can have different texture for bckground</a:t>
            </a:r>
          </a:p>
          <a:p>
            <a:r>
              <a:rPr lang="x-none" dirty="0"/>
              <a:t>Blender toolkit:</a:t>
            </a:r>
          </a:p>
          <a:p>
            <a:pPr lvl="1">
              <a:buFont typeface="Wingdings" pitchFamily="2" charset="2"/>
              <a:buChar char="Ø"/>
            </a:pPr>
            <a:r>
              <a:rPr lang="x-none" dirty="0"/>
              <a:t>Used to create – bridge, car and street light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H</a:t>
            </a:r>
            <a:r>
              <a:rPr lang="x-none" dirty="0"/>
              <a:t>aving multiple options for 3d objects</a:t>
            </a:r>
          </a:p>
          <a:p>
            <a:pPr marL="457200" lvl="1" indent="0">
              <a:buNone/>
            </a:pP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12475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96D5C82-5C0D-071A-34CF-725EF53F9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Solid View of Bridge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E2988296-DD4C-F379-D333-725CD36348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0344" y="2104453"/>
            <a:ext cx="9391312" cy="4597748"/>
          </a:xfrm>
        </p:spPr>
      </p:pic>
    </p:spTree>
    <p:extLst>
      <p:ext uri="{BB962C8B-B14F-4D97-AF65-F5344CB8AC3E}">
        <p14:creationId xmlns:p14="http://schemas.microsoft.com/office/powerpoint/2010/main" val="2788825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90173F-5C95-1576-6704-F8BD43C33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Solid view of car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A9EA5508-A5D3-FD77-DF75-2DD8A3D995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4338" y="2222500"/>
            <a:ext cx="8552750" cy="4247530"/>
          </a:xfrm>
        </p:spPr>
      </p:pic>
    </p:spTree>
    <p:extLst>
      <p:ext uri="{BB962C8B-B14F-4D97-AF65-F5344CB8AC3E}">
        <p14:creationId xmlns:p14="http://schemas.microsoft.com/office/powerpoint/2010/main" val="1890338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795AE4-C8CE-CC25-3643-6293A606B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Wireframe of bridge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2BA9D805-5A0B-3BA9-6CA3-642C021202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4272" y="2222500"/>
            <a:ext cx="8272437" cy="4188312"/>
          </a:xfrm>
        </p:spPr>
      </p:pic>
    </p:spTree>
    <p:extLst>
      <p:ext uri="{BB962C8B-B14F-4D97-AF65-F5344CB8AC3E}">
        <p14:creationId xmlns:p14="http://schemas.microsoft.com/office/powerpoint/2010/main" val="2835693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53F394-D331-1A00-1F9D-E51EC6990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Wireframe of Car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213CEE73-77C3-FF19-462D-6A1C99DF2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9790" y="2222500"/>
            <a:ext cx="7862188" cy="3921125"/>
          </a:xfrm>
        </p:spPr>
      </p:pic>
    </p:spTree>
    <p:extLst>
      <p:ext uri="{BB962C8B-B14F-4D97-AF65-F5344CB8AC3E}">
        <p14:creationId xmlns:p14="http://schemas.microsoft.com/office/powerpoint/2010/main" val="2357515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7C4D8CA-058F-DC2F-5712-569993BCD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Rendered image of bridge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EB4D3C9E-2CF3-A374-8C98-80EC0B6E8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4615" y="2222500"/>
            <a:ext cx="7522770" cy="3636963"/>
          </a:xfrm>
        </p:spPr>
      </p:pic>
    </p:spTree>
    <p:extLst>
      <p:ext uri="{BB962C8B-B14F-4D97-AF65-F5344CB8AC3E}">
        <p14:creationId xmlns:p14="http://schemas.microsoft.com/office/powerpoint/2010/main" val="11326698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{064AAB12-F01B-7149-B6C1-76DE36AE2EB2}tf10001121_mac</Template>
  <TotalTime>47</TotalTime>
  <Words>136</Words>
  <Application>Microsoft Office PowerPoint</Application>
  <PresentationFormat>Widescreen</PresentationFormat>
  <Paragraphs>33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Century Gothic</vt:lpstr>
      <vt:lpstr>Wingdings</vt:lpstr>
      <vt:lpstr>Wingdings 2</vt:lpstr>
      <vt:lpstr>Quotable</vt:lpstr>
      <vt:lpstr>3D Car Animation Video using Blender</vt:lpstr>
      <vt:lpstr>Contents</vt:lpstr>
      <vt:lpstr>Introduction</vt:lpstr>
      <vt:lpstr>Used tools</vt:lpstr>
      <vt:lpstr>Solid View of Bridge</vt:lpstr>
      <vt:lpstr>Solid view of car</vt:lpstr>
      <vt:lpstr>Wireframe of bridge</vt:lpstr>
      <vt:lpstr>Wireframe of Car</vt:lpstr>
      <vt:lpstr>Rendered image of bridge</vt:lpstr>
      <vt:lpstr>Rendered image of car</vt:lpstr>
      <vt:lpstr>Output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Car Animation Video using Blender</dc:title>
  <dc:creator>chaudharysanjay867@gmail.com</dc:creator>
  <cp:lastModifiedBy>Nita chand</cp:lastModifiedBy>
  <cp:revision>5</cp:revision>
  <dcterms:created xsi:type="dcterms:W3CDTF">2022-11-03T10:30:32Z</dcterms:created>
  <dcterms:modified xsi:type="dcterms:W3CDTF">2022-11-04T01:55:15Z</dcterms:modified>
</cp:coreProperties>
</file>

<file path=docProps/thumbnail.jpeg>
</file>